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ladblaster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odesk\for mohit\Bradley\slider images\craigslist-ad-posting-software-free-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458200" cy="4903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381000"/>
            <a:ext cx="7517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Cragslist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381000"/>
            <a:ext cx="7517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Cragslist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267200"/>
            <a:ext cx="87630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accent6">
                    <a:lumMod val="50000"/>
                  </a:schemeClr>
                </a:solidFill>
              </a:rPr>
              <a:t>Time is money and without proper time utilization you are loosing  on money.</a:t>
            </a:r>
            <a:endParaRPr lang="en-US" sz="24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i="1" dirty="0" smtClean="0"/>
              <a:t>You are in business of online selling such as products, real estate, Gigs and Services.</a:t>
            </a:r>
            <a:endParaRPr lang="en-US" sz="2400" i="1" dirty="0" smtClean="0"/>
          </a:p>
          <a:p>
            <a:r>
              <a:rPr lang="en-US" sz="2400" i="1" dirty="0" smtClean="0"/>
              <a:t>And Craigslist is a major source for you to reach out your customers.</a:t>
            </a:r>
          </a:p>
        </p:txBody>
      </p:sp>
      <p:pic>
        <p:nvPicPr>
          <p:cNvPr id="2050" name="Picture 2" descr="D:\odesk\for mohit\Bradley\mini posts\CL Ad Blaster landing page done\time is money use is careful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00200"/>
            <a:ext cx="5244084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9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Craigslist 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191000"/>
            <a:ext cx="876300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</a:rPr>
              <a:t>Posting Ads on Craigslist for a seasonal poster is not a big thing. </a:t>
            </a:r>
          </a:p>
          <a:p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</a:rPr>
              <a:t>But in case you are an </a:t>
            </a:r>
            <a:r>
              <a:rPr lang="en-US" sz="2400" i="1" dirty="0" smtClean="0">
                <a:solidFill>
                  <a:srgbClr val="C00000"/>
                </a:solidFill>
              </a:rPr>
              <a:t>Online seller , a real estate business owner, Gig stuff seller etc. </a:t>
            </a:r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</a:rPr>
              <a:t>you have to post lots of ads on Craigslist on daily basis.</a:t>
            </a:r>
          </a:p>
          <a:p>
            <a:r>
              <a:rPr lang="en-US" sz="2400" i="1" dirty="0" smtClean="0">
                <a:solidFill>
                  <a:schemeClr val="accent3">
                    <a:lumMod val="50000"/>
                  </a:schemeClr>
                </a:solidFill>
              </a:rPr>
              <a:t>In order to stay on the top You have to Post Repost your ads on regular basis</a:t>
            </a:r>
          </a:p>
        </p:txBody>
      </p:sp>
      <p:pic>
        <p:nvPicPr>
          <p:cNvPr id="3074" name="Picture 2" descr="D:\odesk\for mohit\Bradley\mini posts\CL Ad Blaster landing page done\Online-seller-or-real-estate-business-ow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990600"/>
            <a:ext cx="3082544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9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Craigslist 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3429000"/>
            <a:ext cx="8534400" cy="28189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</a:rPr>
              <a:t>You don’t have time yet you are spending whole lot of it on Craigslist Ad posting. You have to look out for better solutions to </a:t>
            </a:r>
            <a:r>
              <a:rPr lang="en-US" sz="2400" i="1" dirty="0" smtClean="0">
                <a:solidFill>
                  <a:srgbClr val="00B050"/>
                </a:solidFill>
              </a:rPr>
              <a:t>help you out with Daily Craigslist Ad Posting</a:t>
            </a:r>
          </a:p>
          <a:p>
            <a:endParaRPr lang="en-US" sz="2400" i="1" dirty="0" smtClean="0">
              <a:solidFill>
                <a:srgbClr val="00B050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i="1" dirty="0" smtClean="0">
                <a:solidFill>
                  <a:srgbClr val="7030A0"/>
                </a:solidFill>
                <a:ea typeface="Calibri"/>
                <a:cs typeface="Mangal"/>
              </a:rPr>
              <a:t>You will do Ad posting </a:t>
            </a:r>
            <a:r>
              <a:rPr lang="en-US" sz="2400" i="1" dirty="0" smtClean="0">
                <a:solidFill>
                  <a:srgbClr val="7030A0"/>
                </a:solidFill>
                <a:ea typeface="Calibri"/>
                <a:cs typeface="Mangal"/>
              </a:rPr>
              <a:t>all by yourself – </a:t>
            </a:r>
            <a:r>
              <a:rPr lang="en-US" sz="2400" i="1" dirty="0" smtClean="0">
                <a:solidFill>
                  <a:srgbClr val="7030A0"/>
                </a:solidFill>
                <a:ea typeface="Calibri"/>
                <a:cs typeface="Mangal"/>
              </a:rPr>
              <a:t>Time </a:t>
            </a:r>
            <a:r>
              <a:rPr lang="en-US" sz="2400" i="1" dirty="0" smtClean="0">
                <a:solidFill>
                  <a:srgbClr val="7030A0"/>
                </a:solidFill>
                <a:ea typeface="Calibri"/>
                <a:cs typeface="Mangal"/>
              </a:rPr>
              <a:t>wastage Or</a:t>
            </a:r>
            <a:endParaRPr lang="en-US" sz="2400" i="1" dirty="0" smtClean="0">
              <a:solidFill>
                <a:srgbClr val="7030A0"/>
              </a:solidFill>
              <a:ea typeface="Calibri"/>
              <a:cs typeface="Mang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2400" i="1" dirty="0" smtClean="0">
                <a:solidFill>
                  <a:srgbClr val="7030A0"/>
                </a:solidFill>
                <a:ea typeface="Calibri"/>
                <a:cs typeface="Mangal"/>
              </a:rPr>
              <a:t>You will hire a personal assistant to manage craigslist Ad campaign </a:t>
            </a:r>
            <a:r>
              <a:rPr lang="en-US" sz="2400" i="1" dirty="0" smtClean="0">
                <a:solidFill>
                  <a:srgbClr val="7030A0"/>
                </a:solidFill>
                <a:ea typeface="Calibri"/>
                <a:cs typeface="Mangal"/>
              </a:rPr>
              <a:t>Or</a:t>
            </a:r>
            <a:endParaRPr lang="en-US" sz="2400" i="1" dirty="0" smtClean="0">
              <a:solidFill>
                <a:srgbClr val="00B050"/>
              </a:solidFill>
            </a:endParaRPr>
          </a:p>
        </p:txBody>
      </p:sp>
      <p:pic>
        <p:nvPicPr>
          <p:cNvPr id="4098" name="Picture 2" descr="D:\odesk\for mohit\Bradley\mini posts\CL Ad Blaster landing page done\ad-posting-by-yoursel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6787896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9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Craigslist 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953000"/>
            <a:ext cx="8534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B050"/>
                </a:solidFill>
              </a:rPr>
              <a:t>Or You </a:t>
            </a:r>
            <a:r>
              <a:rPr lang="en-US" sz="2400" i="1" dirty="0" smtClean="0">
                <a:solidFill>
                  <a:srgbClr val="00B050"/>
                </a:solidFill>
              </a:rPr>
              <a:t>just </a:t>
            </a:r>
            <a:r>
              <a:rPr lang="en-US" sz="2400" i="1" dirty="0" smtClean="0">
                <a:solidFill>
                  <a:srgbClr val="00B050"/>
                </a:solidFill>
              </a:rPr>
              <a:t>have to make </a:t>
            </a:r>
            <a:r>
              <a:rPr lang="en-US" sz="2400" i="1" dirty="0" smtClean="0">
                <a:solidFill>
                  <a:srgbClr val="00B050"/>
                </a:solidFill>
              </a:rPr>
              <a:t>a smart move and </a:t>
            </a:r>
            <a:r>
              <a:rPr lang="en-US" sz="2400" i="1" dirty="0" smtClean="0">
                <a:solidFill>
                  <a:srgbClr val="00B050"/>
                </a:solidFill>
              </a:rPr>
              <a:t>use a </a:t>
            </a:r>
            <a:r>
              <a:rPr lang="en-US" sz="2400" i="1" dirty="0" smtClean="0">
                <a:solidFill>
                  <a:srgbClr val="00B050"/>
                </a:solidFill>
              </a:rPr>
              <a:t>trusted </a:t>
            </a:r>
            <a:r>
              <a:rPr lang="en-US" sz="2400" i="1" dirty="0" smtClean="0">
                <a:solidFill>
                  <a:schemeClr val="accent6">
                    <a:lumMod val="75000"/>
                  </a:schemeClr>
                </a:solidFill>
              </a:rPr>
              <a:t>craigslist poster software</a:t>
            </a:r>
            <a:r>
              <a:rPr lang="en-US" sz="2400" i="1" dirty="0" smtClean="0">
                <a:solidFill>
                  <a:srgbClr val="00B050"/>
                </a:solidFill>
              </a:rPr>
              <a:t> solution </a:t>
            </a:r>
            <a:r>
              <a:rPr lang="en-US" sz="2400" i="1" dirty="0" smtClean="0">
                <a:solidFill>
                  <a:srgbClr val="C00000"/>
                </a:solidFill>
              </a:rPr>
              <a:t>CL Ad Blaster </a:t>
            </a:r>
            <a:r>
              <a:rPr lang="en-US" sz="2400" i="1" dirty="0" smtClean="0">
                <a:solidFill>
                  <a:srgbClr val="00B050"/>
                </a:solidFill>
              </a:rPr>
              <a:t>that will post and manage Craigslist Ad Campaign for you with a click of a button.</a:t>
            </a:r>
            <a:endParaRPr lang="en-US" sz="2400" i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D:\odesk\for mohit\Bradley\mini posts\CL Ad Blaster landing page done\free-craigslist-auto-poster-CL-ad-bl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066800"/>
            <a:ext cx="5943600" cy="3456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9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Craigslist 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267200"/>
            <a:ext cx="853440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Yes, </a:t>
            </a:r>
            <a:r>
              <a:rPr lang="en-US" sz="2400" i="1" dirty="0" smtClean="0">
                <a:solidFill>
                  <a:srgbClr val="00B050"/>
                </a:solidFill>
              </a:rPr>
              <a:t>CL Ad Blaster </a:t>
            </a:r>
            <a:r>
              <a:rPr lang="en-US" sz="2400" i="1" dirty="0" smtClean="0">
                <a:solidFill>
                  <a:srgbClr val="C00000"/>
                </a:solidFill>
              </a:rPr>
              <a:t>is a </a:t>
            </a:r>
            <a:r>
              <a:rPr lang="en-US" sz="2400" i="1" dirty="0" smtClean="0">
                <a:solidFill>
                  <a:srgbClr val="7030A0"/>
                </a:solidFill>
              </a:rPr>
              <a:t>craigslist software tool </a:t>
            </a:r>
            <a:r>
              <a:rPr lang="en-US" sz="2400" i="1" dirty="0" smtClean="0">
                <a:solidFill>
                  <a:srgbClr val="C00000"/>
                </a:solidFill>
              </a:rPr>
              <a:t>which automatically </a:t>
            </a:r>
            <a:r>
              <a:rPr lang="en-US" sz="2400" i="1" dirty="0" smtClean="0">
                <a:solidFill>
                  <a:srgbClr val="C00000"/>
                </a:solidFill>
              </a:rPr>
              <a:t>post and re-posts your Craigslist ads just like your personal assistant, but at a cost way lesser then your personal assistant</a:t>
            </a:r>
            <a:r>
              <a:rPr lang="en-US" sz="2400" i="1" dirty="0" smtClean="0">
                <a:solidFill>
                  <a:srgbClr val="C00000"/>
                </a:solidFill>
              </a:rPr>
              <a:t>.</a:t>
            </a:r>
          </a:p>
          <a:p>
            <a:endParaRPr lang="en-US" sz="2400" i="1" dirty="0" smtClean="0">
              <a:solidFill>
                <a:srgbClr val="C00000"/>
              </a:solidFill>
            </a:endParaRPr>
          </a:p>
          <a:p>
            <a:r>
              <a:rPr lang="en-US" sz="2400" b="1" i="1" dirty="0" smtClean="0">
                <a:solidFill>
                  <a:srgbClr val="7030A0"/>
                </a:solidFill>
              </a:rPr>
              <a:t>For Real Estate </a:t>
            </a:r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</a:rPr>
              <a:t>category craigslist software tool </a:t>
            </a:r>
            <a:r>
              <a:rPr lang="en-US" sz="2400" b="1" i="1" dirty="0" smtClean="0">
                <a:solidFill>
                  <a:srgbClr val="7030A0"/>
                </a:solidFill>
              </a:rPr>
              <a:t>is available as 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Real Estate Ad Blaster</a:t>
            </a:r>
            <a:endParaRPr lang="en-US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D:\odesk\for mohit\Bradley\slider images\Post-a-free-ad-in-cragslist-usinf-CL-real-estate-Ad-Blaster-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066801"/>
            <a:ext cx="5181600" cy="3053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9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Craigslist 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191000"/>
            <a:ext cx="853440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 </a:t>
            </a:r>
            <a:r>
              <a:rPr lang="en-US" sz="2400" i="1" dirty="0" smtClean="0">
                <a:solidFill>
                  <a:srgbClr val="00B050"/>
                </a:solidFill>
              </a:rPr>
              <a:t>CL Ad Blaster </a:t>
            </a:r>
            <a:r>
              <a:rPr lang="en-US" sz="2400" i="1" dirty="0" smtClean="0">
                <a:solidFill>
                  <a:srgbClr val="C00000"/>
                </a:solidFill>
              </a:rPr>
              <a:t>is great </a:t>
            </a:r>
            <a:r>
              <a:rPr lang="en-US" sz="2400" i="1" dirty="0" smtClean="0">
                <a:solidFill>
                  <a:srgbClr val="7030A0"/>
                </a:solidFill>
              </a:rPr>
              <a:t>craigslist software </a:t>
            </a:r>
            <a:r>
              <a:rPr lang="en-US" sz="2400" i="1" dirty="0" smtClean="0">
                <a:solidFill>
                  <a:srgbClr val="C00000"/>
                </a:solidFill>
              </a:rPr>
              <a:t>in your hand to run and manage all your Craigslist campaigns with ease and simplicity</a:t>
            </a:r>
            <a:r>
              <a:rPr lang="en-US" sz="2400" i="1" dirty="0" smtClean="0">
                <a:solidFill>
                  <a:srgbClr val="C00000"/>
                </a:solidFill>
              </a:rPr>
              <a:t>.</a:t>
            </a:r>
          </a:p>
          <a:p>
            <a:endParaRPr lang="en-US" sz="2400" i="1" dirty="0" smtClean="0">
              <a:solidFill>
                <a:srgbClr val="C00000"/>
              </a:solidFill>
            </a:endParaRPr>
          </a:p>
          <a:p>
            <a:r>
              <a:rPr lang="en-US" sz="2400" i="1" dirty="0" smtClean="0">
                <a:solidFill>
                  <a:srgbClr val="002060"/>
                </a:solidFill>
              </a:rPr>
              <a:t>You can try </a:t>
            </a:r>
            <a:r>
              <a:rPr lang="en-US" sz="2400" i="1" dirty="0" smtClean="0">
                <a:solidFill>
                  <a:srgbClr val="FF0000"/>
                </a:solidFill>
              </a:rPr>
              <a:t>CL Ad Blaster </a:t>
            </a:r>
            <a:r>
              <a:rPr lang="en-US" sz="2400" i="1" dirty="0" smtClean="0">
                <a:solidFill>
                  <a:srgbClr val="002060"/>
                </a:solidFill>
              </a:rPr>
              <a:t>with complete features </a:t>
            </a:r>
            <a:r>
              <a:rPr lang="en-US" sz="2400" i="1" dirty="0" smtClean="0">
                <a:solidFill>
                  <a:srgbClr val="FF0000"/>
                </a:solidFill>
              </a:rPr>
              <a:t>for 3 days absolutely free trial</a:t>
            </a:r>
            <a:r>
              <a:rPr lang="en-US" sz="2400" i="1" dirty="0" smtClean="0">
                <a:solidFill>
                  <a:srgbClr val="002060"/>
                </a:solidFill>
              </a:rPr>
              <a:t> and look for your self how easy and help full this tool can be for you.</a:t>
            </a:r>
            <a:endParaRPr lang="en-US" sz="2400" i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D:\odesk\for mohit\Bradley\mini posts\CL Ad Blaster landing page done\craigslist-ad-po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7620000" cy="2930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9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Learn How you can Auto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Post,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Auto Renew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Craigslist Ads ?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8534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Currently </a:t>
            </a:r>
            <a:r>
              <a:rPr lang="en-US" sz="2400" i="1" dirty="0" smtClean="0">
                <a:solidFill>
                  <a:srgbClr val="FF0000"/>
                </a:solidFill>
              </a:rPr>
              <a:t>CL Ad Blaster </a:t>
            </a:r>
            <a:r>
              <a:rPr lang="en-US" sz="2400" i="1" dirty="0" smtClean="0">
                <a:solidFill>
                  <a:srgbClr val="002060"/>
                </a:solidFill>
              </a:rPr>
              <a:t>is available for Housing, for sale, services and Gigs Sections. </a:t>
            </a:r>
            <a:r>
              <a:rPr lang="en-US" sz="2400" i="1" dirty="0" smtClean="0">
                <a:solidFill>
                  <a:srgbClr val="00B050"/>
                </a:solidFill>
              </a:rPr>
              <a:t>For more information you can check out our </a:t>
            </a:r>
            <a:r>
              <a:rPr lang="en-US" sz="2400" i="1" dirty="0" smtClean="0">
                <a:solidFill>
                  <a:srgbClr val="C00000"/>
                </a:solidFill>
              </a:rPr>
              <a:t>website, Testimonial and Training videos. </a:t>
            </a:r>
            <a:endParaRPr lang="en-US" sz="24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3124200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website Link </a:t>
            </a:r>
            <a:r>
              <a:rPr lang="en-US" sz="2400" dirty="0" smtClean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craigslist auto </a:t>
            </a: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poster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www.cladblaster.com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445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mohit</dc:creator>
  <cp:lastModifiedBy>mohit</cp:lastModifiedBy>
  <cp:revision>12</cp:revision>
  <dcterms:created xsi:type="dcterms:W3CDTF">2006-08-16T00:00:00Z</dcterms:created>
  <dcterms:modified xsi:type="dcterms:W3CDTF">2015-08-15T07:15:28Z</dcterms:modified>
</cp:coreProperties>
</file>